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29619-241E-49FF-BFA0-183CB7107F0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FDB73-DD94-41D0-A952-EE2F8B5D3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5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FDB73-DD94-41D0-A952-EE2F8B5D36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7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5FB3-FFF7-4444-ACDE-C09954B69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048D-69C8-4E99-9A8B-05A40388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0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5FB3-FFF7-4444-ACDE-C09954B69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048D-69C8-4E99-9A8B-05A40388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0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5FB3-FFF7-4444-ACDE-C09954B69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048D-69C8-4E99-9A8B-05A40388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0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5FB3-FFF7-4444-ACDE-C09954B69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048D-69C8-4E99-9A8B-05A40388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5FB3-FFF7-4444-ACDE-C09954B69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048D-69C8-4E99-9A8B-05A40388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5FB3-FFF7-4444-ACDE-C09954B69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048D-69C8-4E99-9A8B-05A40388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7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5FB3-FFF7-4444-ACDE-C09954B69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048D-69C8-4E99-9A8B-05A40388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5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5FB3-FFF7-4444-ACDE-C09954B69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048D-69C8-4E99-9A8B-05A40388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7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5FB3-FFF7-4444-ACDE-C09954B69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048D-69C8-4E99-9A8B-05A40388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3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5FB3-FFF7-4444-ACDE-C09954B69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048D-69C8-4E99-9A8B-05A40388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5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5FB3-FFF7-4444-ACDE-C09954B69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048D-69C8-4E99-9A8B-05A40388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9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95FB3-FFF7-4444-ACDE-C09954B69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048D-69C8-4E99-9A8B-05A40388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6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9" y="11723"/>
            <a:ext cx="90619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dirty="0" smtClean="0"/>
              <a:t>المحاضرة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" y="0"/>
            <a:ext cx="9132277" cy="69869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41720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92" y="96715"/>
            <a:ext cx="9214338" cy="69019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5046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337" y="23446"/>
            <a:ext cx="9085385" cy="65556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14-Reciprocal  style enhances social skills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15. We all have our own preferred method of learning and that is our  teaching style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16. Understanding learning styles helps teachers to design lesson plans to match their students’ styles.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17.Identifying learning styles has three advantages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18. Learning styles address the way we perceive and process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19. McCarthy’s learning  style theory is based on  learning cycle work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20. Perceptual learning styles refers to the way we perceive  or take in the world.</a:t>
            </a:r>
          </a:p>
          <a:p>
            <a:endParaRPr lang="en-US" sz="2000" b="1" dirty="0">
              <a:latin typeface="Andalus" pitchFamily="18" charset="-78"/>
              <a:cs typeface="Andalus" pitchFamily="18" charset="-78"/>
            </a:endParaRP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B. Answer the following questions :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21. Why  should we consider the different learning styles of students ?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22. Compare and contrast between  surface learning and deep learning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23. Should  teaching and learning styles match ? Justify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24. Discuss  the purpose of using learning styles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25. What are the 4 kinds of teachers and students ?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26. “ A Match or Mismatch between  Learning and Teaching Styles “ Comment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27. Differentiate between Teacher-centered and Learner-centered paradigms.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28. Write notes about Teaching Style and Classroom Management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29. Do teachers teach the way they’ve been taught or learn best ?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30. Do the best learning outcomes occur when teaching style matches learning style ?</a:t>
            </a:r>
          </a:p>
          <a:p>
            <a:pPr algn="ctr"/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(2)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1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91" y="0"/>
            <a:ext cx="9108831" cy="66171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31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. Can an individual’s approach to learning be modified ?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32. Can a teacher’s approach to teaching be modified ?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33. Discuss the five perspectives on teaching given by Pratt 2002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34. What teaching style is best for today’s students ?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35. Give a summary for  teaching style .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Explain what is meant by “ Sage on the stage  &amp; Guide on the side “ .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What do we mean by interactive classrooms ?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What do constructive teaching method include ?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What are the three common characteristics  that successful teachers share ?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Write notes about the primary learning styles .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How can you teach auditory learners ?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Discuss the teacher’s roles in teaching visual learners .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Who are Kinesthetic / tactile learners.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Show how can teachers reach kinesthetic / tactile learners .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What are the three factors affecting the selection of teaching styles ?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What are the approaches of determining the teaching style ?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Discuss the purpose of teaching style variation.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Explain the significance of teaching style .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What are the teaching style analysis benefits ?</a:t>
            </a:r>
          </a:p>
          <a:p>
            <a:pPr marL="457200" indent="-457200">
              <a:buAutoNum type="arabicPeriod" startAt="36"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What are the different styles of teaching ?</a:t>
            </a:r>
          </a:p>
          <a:p>
            <a:pPr algn="ctr"/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333529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46" y="0"/>
            <a:ext cx="912055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51. Compare and contrast between the coach style and the group style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52. Comment on : Reproductive teaching styles and productive teaching styles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53. How can you select  your  teaching style ?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54. Write notes about : Permissive teachers – Authoritarian teachers – Democratic teachers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55. Discuss the importance of identifying  learning styles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56. What are the advantages of identifying learning styles  ?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57. Discuss the theories of learning styles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58. Why consider the different learning styles of students ?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59. Discuss </a:t>
            </a: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Grasha’s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 ( 1996) teaching style cluster .</a:t>
            </a:r>
          </a:p>
          <a:p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60. Is one  teaching style better than another ? Why ?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Andalus" pitchFamily="18" charset="-78"/>
                <a:cs typeface="+mj-cs"/>
              </a:rPr>
              <a:t> </a:t>
            </a:r>
            <a:r>
              <a:rPr lang="ar-EG" sz="4400" b="1" dirty="0">
                <a:solidFill>
                  <a:srgbClr val="FF0000"/>
                </a:solidFill>
                <a:latin typeface="Andalus" pitchFamily="18" charset="-78"/>
                <a:cs typeface="+mj-cs"/>
              </a:rPr>
              <a:t> </a:t>
            </a:r>
            <a:r>
              <a:rPr lang="ar-EG" sz="4400" b="1" dirty="0" smtClean="0">
                <a:solidFill>
                  <a:srgbClr val="FF0000"/>
                </a:solidFill>
                <a:latin typeface="Andalus" pitchFamily="18" charset="-78"/>
                <a:cs typeface="+mj-cs"/>
              </a:rPr>
              <a:t>مطلوب  المذاكرة جيدا  وحل هذه الأسئلة وطباعتها وسوف استلمها منكم – والله الموفق  </a:t>
            </a:r>
            <a:endParaRPr lang="en-US" sz="4400" b="1" dirty="0" smtClean="0">
              <a:solidFill>
                <a:srgbClr val="FF0000"/>
              </a:solidFill>
              <a:latin typeface="Andalus" pitchFamily="18" charset="-78"/>
              <a:cs typeface="+mj-cs"/>
            </a:endParaRPr>
          </a:p>
          <a:p>
            <a:endParaRPr lang="en-US" sz="2000" b="1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(4)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14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553</Words>
  <Application>Microsoft Office PowerPoint</Application>
  <PresentationFormat>On-screen Show (4:3)</PresentationFormat>
  <Paragraphs>56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Andalus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compusoft</dc:creator>
  <cp:lastModifiedBy>MAYSAAA AHMED</cp:lastModifiedBy>
  <cp:revision>10</cp:revision>
  <dcterms:created xsi:type="dcterms:W3CDTF">2020-03-26T08:51:36Z</dcterms:created>
  <dcterms:modified xsi:type="dcterms:W3CDTF">2020-04-01T11:57:23Z</dcterms:modified>
</cp:coreProperties>
</file>